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6" d="100"/>
          <a:sy n="116" d="100"/>
        </p:scale>
        <p:origin x="33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7" Type="http://schemas.openxmlformats.org/officeDocument/2006/relationships/tableStyles" Target="tableStyles.xml"/><Relationship Id="rId56" Type="http://schemas.openxmlformats.org/officeDocument/2006/relationships/viewProps" Target="viewProps.xml"/><Relationship Id="rId55" Type="http://schemas.openxmlformats.org/officeDocument/2006/relationships/presProps" Target="presProps.xml"/><Relationship Id="rId54" Type="http://schemas.openxmlformats.org/officeDocument/2006/relationships/slide" Target="slides/slide52.xml"/><Relationship Id="rId53" Type="http://schemas.openxmlformats.org/officeDocument/2006/relationships/slide" Target="slides/slide51.xml"/><Relationship Id="rId52" Type="http://schemas.openxmlformats.org/officeDocument/2006/relationships/slide" Target="slides/slide50.xml"/><Relationship Id="rId51" Type="http://schemas.openxmlformats.org/officeDocument/2006/relationships/slide" Target="slides/slide49.xml"/><Relationship Id="rId50" Type="http://schemas.openxmlformats.org/officeDocument/2006/relationships/slide" Target="slides/slide48.xml"/><Relationship Id="rId5" Type="http://schemas.openxmlformats.org/officeDocument/2006/relationships/slide" Target="slides/slide3.xml"/><Relationship Id="rId49" Type="http://schemas.openxmlformats.org/officeDocument/2006/relationships/slide" Target="slides/slide47.xml"/><Relationship Id="rId48" Type="http://schemas.openxmlformats.org/officeDocument/2006/relationships/slide" Target="slides/slide46.xml"/><Relationship Id="rId47" Type="http://schemas.openxmlformats.org/officeDocument/2006/relationships/slide" Target="slides/slide45.xml"/><Relationship Id="rId46" Type="http://schemas.openxmlformats.org/officeDocument/2006/relationships/slide" Target="slides/slide44.xml"/><Relationship Id="rId45" Type="http://schemas.openxmlformats.org/officeDocument/2006/relationships/slide" Target="slides/slide43.xml"/><Relationship Id="rId44" Type="http://schemas.openxmlformats.org/officeDocument/2006/relationships/slide" Target="slides/slide42.xml"/><Relationship Id="rId43" Type="http://schemas.openxmlformats.org/officeDocument/2006/relationships/slide" Target="slides/slide41.xml"/><Relationship Id="rId42" Type="http://schemas.openxmlformats.org/officeDocument/2006/relationships/slide" Target="slides/slide40.xml"/><Relationship Id="rId41" Type="http://schemas.openxmlformats.org/officeDocument/2006/relationships/slide" Target="slides/slide39.xml"/><Relationship Id="rId40" Type="http://schemas.openxmlformats.org/officeDocument/2006/relationships/slide" Target="slides/slide38.xml"/><Relationship Id="rId4" Type="http://schemas.openxmlformats.org/officeDocument/2006/relationships/slide" Target="slides/slide2.xml"/><Relationship Id="rId39" Type="http://schemas.openxmlformats.org/officeDocument/2006/relationships/slide" Target="slides/slide37.xml"/><Relationship Id="rId38" Type="http://schemas.openxmlformats.org/officeDocument/2006/relationships/slide" Target="slides/slide36.xml"/><Relationship Id="rId37" Type="http://schemas.openxmlformats.org/officeDocument/2006/relationships/slide" Target="slides/slide35.xml"/><Relationship Id="rId36" Type="http://schemas.openxmlformats.org/officeDocument/2006/relationships/slide" Target="slides/slide34.xml"/><Relationship Id="rId35" Type="http://schemas.openxmlformats.org/officeDocument/2006/relationships/slide" Target="slides/slide33.xml"/><Relationship Id="rId34" Type="http://schemas.openxmlformats.org/officeDocument/2006/relationships/slide" Target="slides/slide32.xml"/><Relationship Id="rId33" Type="http://schemas.openxmlformats.org/officeDocument/2006/relationships/slide" Target="slides/slide31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  <a:endParaRPr lang="zh-CN" altLang="en-US" smtClean="0"/>
          </a:p>
          <a:p>
            <a:pPr lvl="1"/>
            <a:r>
              <a:rPr lang="zh-CN" altLang="en-US" smtClean="0"/>
              <a:t>第二级</a:t>
            </a:r>
            <a:endParaRPr lang="zh-CN" altLang="en-US" smtClean="0"/>
          </a:p>
          <a:p>
            <a:pPr lvl="2"/>
            <a:r>
              <a:rPr lang="zh-CN" altLang="en-US" smtClean="0"/>
              <a:t>第三级</a:t>
            </a:r>
            <a:endParaRPr lang="zh-CN" altLang="en-US" smtClean="0"/>
          </a:p>
          <a:p>
            <a:pPr lvl="3"/>
            <a:r>
              <a:rPr lang="zh-CN" altLang="en-US" smtClean="0"/>
              <a:t>第四级</a:t>
            </a:r>
            <a:endParaRPr lang="zh-CN" altLang="en-US" smtClean="0"/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1.jpe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2.jpe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3.jpe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5.jpe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6.jpe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7.jpe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jpe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1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2.jpe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4.jpe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6.jpe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7.jpe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8.jpe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9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0.jpe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1.jpe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2.jpe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3.jpe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4.jpe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5.jpeg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6.jpe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7.jpe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8.jpe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39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0.jpe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1.jpe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jpe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3.jpe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4.jpe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5.jpe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6.jpe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7.jpeg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8.jpe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9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jpe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0.jpe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1.jpeg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2.jpe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sp>
        <p:nvSpPr>
          <p:cNvPr id="2" name="标题 1"/>
          <p:cNvSpPr>
            <a:spLocks noGrp="1"/>
          </p:cNvSpPr>
          <p:nvPr>
            <p:ph type="ctrTitle"/>
          </p:nvPr>
        </p:nvSpPr>
        <p:spPr/>
        <p:txBody>
          <a:bodyPr/>
          <a:p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/>
        <p:txBody>
          <a:bodyPr/>
          <a:p>
            <a:endParaRPr lang="zh-CN" altLang="en-US"/>
          </a:p>
        </p:txBody>
      </p:sp>
      <p:pic>
        <p:nvPicPr>
          <p:cNvPr id="4" name="图片 3" descr="IMG_20170929_141307"/>
          <p:cNvPicPr>
            <a:picLocks noChangeAspect="1"/>
          </p:cNvPicPr>
          <p:nvPr/>
        </p:nvPicPr>
        <p:blipFill>
          <a:blip r:embed="rId1"/>
          <a:srcRect l="49851" t="26435" r="25501" b="23118"/>
          <a:stretch>
            <a:fillRect/>
          </a:stretch>
        </p:blipFill>
        <p:spPr>
          <a:xfrm rot="5400000">
            <a:off x="2638425" y="-2606040"/>
            <a:ext cx="6831330" cy="11946255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3356"/>
          <p:cNvPicPr>
            <a:picLocks noChangeAspect="1"/>
          </p:cNvPicPr>
          <p:nvPr/>
        </p:nvPicPr>
        <p:blipFill>
          <a:blip r:embed="rId1"/>
          <a:srcRect l="27273" t="9926" r="19242" b="12559"/>
          <a:stretch>
            <a:fillRect/>
          </a:stretch>
        </p:blipFill>
        <p:spPr>
          <a:xfrm rot="5400000">
            <a:off x="2618740" y="-2646045"/>
            <a:ext cx="6939915" cy="1218692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3552"/>
          <p:cNvPicPr>
            <a:picLocks noChangeAspect="1"/>
          </p:cNvPicPr>
          <p:nvPr/>
        </p:nvPicPr>
        <p:blipFill>
          <a:blip r:embed="rId1"/>
          <a:srcRect l="21832" t="6685" r="28092" b="12964"/>
          <a:stretch>
            <a:fillRect/>
          </a:stretch>
        </p:blipFill>
        <p:spPr>
          <a:xfrm rot="5400000">
            <a:off x="2608580" y="-2590165"/>
            <a:ext cx="6913880" cy="1212532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3724"/>
          <p:cNvPicPr>
            <a:picLocks noChangeAspect="1"/>
          </p:cNvPicPr>
          <p:nvPr/>
        </p:nvPicPr>
        <p:blipFill>
          <a:blip r:embed="rId1"/>
          <a:srcRect l="24848" t="11344" r="26515" b="7292"/>
          <a:stretch>
            <a:fillRect/>
          </a:stretch>
        </p:blipFill>
        <p:spPr>
          <a:xfrm rot="5400000">
            <a:off x="2643505" y="-2670810"/>
            <a:ext cx="6826885" cy="121539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3825"/>
          <p:cNvPicPr>
            <a:picLocks noChangeAspect="1"/>
          </p:cNvPicPr>
          <p:nvPr/>
        </p:nvPicPr>
        <p:blipFill>
          <a:blip r:embed="rId1"/>
          <a:srcRect l="18636" t="5959" r="32879" b="14585"/>
          <a:stretch>
            <a:fillRect/>
          </a:stretch>
        </p:blipFill>
        <p:spPr>
          <a:xfrm rot="5400000">
            <a:off x="2658745" y="-2679700"/>
            <a:ext cx="6890385" cy="1224153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3853"/>
          <p:cNvPicPr>
            <a:picLocks noChangeAspect="1"/>
          </p:cNvPicPr>
          <p:nvPr/>
        </p:nvPicPr>
        <p:blipFill>
          <a:blip r:embed="rId1"/>
          <a:srcRect l="23939" t="3579" r="28030" b="11850"/>
          <a:stretch>
            <a:fillRect/>
          </a:stretch>
        </p:blipFill>
        <p:spPr>
          <a:xfrm rot="5400000">
            <a:off x="2693035" y="-2709545"/>
            <a:ext cx="6867525" cy="12290425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4001"/>
          <p:cNvPicPr>
            <a:picLocks noChangeAspect="1"/>
          </p:cNvPicPr>
          <p:nvPr/>
        </p:nvPicPr>
        <p:blipFill>
          <a:blip r:embed="rId1"/>
          <a:srcRect l="18485" t="3376" r="30909" b="14990"/>
          <a:stretch>
            <a:fillRect/>
          </a:stretch>
        </p:blipFill>
        <p:spPr>
          <a:xfrm rot="5400000">
            <a:off x="2656840" y="-2658745"/>
            <a:ext cx="6908800" cy="1220660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4114"/>
          <p:cNvPicPr>
            <a:picLocks noChangeAspect="1"/>
          </p:cNvPicPr>
          <p:nvPr/>
        </p:nvPicPr>
        <p:blipFill>
          <a:blip r:embed="rId1"/>
          <a:srcRect l="20606" t="945" r="26970" b="14382"/>
          <a:stretch>
            <a:fillRect/>
          </a:stretch>
        </p:blipFill>
        <p:spPr>
          <a:xfrm rot="5400000">
            <a:off x="2707005" y="-2739390"/>
            <a:ext cx="6824345" cy="122682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4213"/>
          <p:cNvPicPr>
            <a:picLocks noChangeAspect="1"/>
          </p:cNvPicPr>
          <p:nvPr/>
        </p:nvPicPr>
        <p:blipFill>
          <a:blip r:embed="rId1"/>
          <a:srcRect l="20455" t="5604" r="29697" b="10415"/>
          <a:stretch>
            <a:fillRect/>
          </a:stretch>
        </p:blipFill>
        <p:spPr>
          <a:xfrm rot="5400000">
            <a:off x="2659380" y="-2707640"/>
            <a:ext cx="6888480" cy="1226185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4428"/>
          <p:cNvPicPr>
            <a:picLocks noChangeAspect="1"/>
          </p:cNvPicPr>
          <p:nvPr/>
        </p:nvPicPr>
        <p:blipFill>
          <a:blip r:embed="rId1"/>
          <a:srcRect l="29697" t="4997" r="20606" b="12019"/>
          <a:stretch>
            <a:fillRect/>
          </a:stretch>
        </p:blipFill>
        <p:spPr>
          <a:xfrm rot="5400000">
            <a:off x="2680335" y="-2712085"/>
            <a:ext cx="6877050" cy="1229233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4516"/>
          <p:cNvPicPr>
            <a:picLocks noChangeAspect="1"/>
          </p:cNvPicPr>
          <p:nvPr/>
        </p:nvPicPr>
        <p:blipFill>
          <a:blip r:embed="rId1"/>
          <a:srcRect l="22121" t="6820" r="26515" b="11631"/>
          <a:stretch>
            <a:fillRect/>
          </a:stretch>
        </p:blipFill>
        <p:spPr>
          <a:xfrm rot="5400000">
            <a:off x="2687320" y="-2895600"/>
            <a:ext cx="6937375" cy="12548235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1406"/>
          <p:cNvPicPr>
            <a:picLocks noChangeAspect="1"/>
          </p:cNvPicPr>
          <p:nvPr/>
        </p:nvPicPr>
        <p:blipFill>
          <a:blip r:embed="rId1"/>
          <a:srcRect l="58453" t="21759" r="9436" b="28300"/>
          <a:stretch>
            <a:fillRect/>
          </a:stretch>
        </p:blipFill>
        <p:spPr>
          <a:xfrm rot="5400000">
            <a:off x="2692400" y="-2658745"/>
            <a:ext cx="6659245" cy="11930380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4847"/>
          <p:cNvPicPr>
            <a:picLocks noChangeAspect="1"/>
          </p:cNvPicPr>
          <p:nvPr/>
        </p:nvPicPr>
        <p:blipFill>
          <a:blip r:embed="rId1"/>
          <a:srcRect l="24091" t="19986" r="33333" b="8187"/>
          <a:stretch>
            <a:fillRect/>
          </a:stretch>
        </p:blipFill>
        <p:spPr>
          <a:xfrm rot="5400000">
            <a:off x="2677795" y="-2680335"/>
            <a:ext cx="6866890" cy="12216130"/>
          </a:xfrm>
          <a:prstGeom prst="rect">
            <a:avLst/>
          </a:prstGeom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4901"/>
          <p:cNvPicPr>
            <a:picLocks noChangeAspect="1"/>
          </p:cNvPicPr>
          <p:nvPr/>
        </p:nvPicPr>
        <p:blipFill>
          <a:blip r:embed="rId1"/>
          <a:srcRect l="42576" t="13504" r="6970" b="3123"/>
          <a:stretch>
            <a:fillRect/>
          </a:stretch>
        </p:blipFill>
        <p:spPr>
          <a:xfrm rot="5400000">
            <a:off x="2660015" y="-2722880"/>
            <a:ext cx="6887210" cy="1224597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5329"/>
          <p:cNvPicPr>
            <a:picLocks noChangeAspect="1"/>
          </p:cNvPicPr>
          <p:nvPr/>
        </p:nvPicPr>
        <p:blipFill>
          <a:blip r:embed="rId1"/>
          <a:srcRect l="34697" t="4997" r="15758" b="13251"/>
          <a:stretch>
            <a:fillRect/>
          </a:stretch>
        </p:blipFill>
        <p:spPr>
          <a:xfrm rot="5400000">
            <a:off x="2632075" y="-2649855"/>
            <a:ext cx="6896735" cy="12200255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5507"/>
          <p:cNvPicPr>
            <a:picLocks noChangeAspect="1"/>
          </p:cNvPicPr>
          <p:nvPr/>
        </p:nvPicPr>
        <p:blipFill>
          <a:blip r:embed="rId1"/>
          <a:srcRect l="29242" t="11816" r="22121" b="4946"/>
          <a:stretch>
            <a:fillRect/>
          </a:stretch>
        </p:blipFill>
        <p:spPr>
          <a:xfrm rot="5400000">
            <a:off x="2705735" y="-2667000"/>
            <a:ext cx="6796405" cy="12205970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5943"/>
          <p:cNvPicPr>
            <a:picLocks noChangeAspect="1"/>
          </p:cNvPicPr>
          <p:nvPr/>
        </p:nvPicPr>
        <p:blipFill>
          <a:blip r:embed="rId1"/>
          <a:srcRect l="35964" t="12256" r="15630" b="5135"/>
          <a:stretch>
            <a:fillRect/>
          </a:stretch>
        </p:blipFill>
        <p:spPr>
          <a:xfrm rot="5400000">
            <a:off x="2670810" y="-2678430"/>
            <a:ext cx="6888480" cy="12228830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1047"/>
          <p:cNvPicPr>
            <a:picLocks noChangeAspect="1"/>
          </p:cNvPicPr>
          <p:nvPr/>
        </p:nvPicPr>
        <p:blipFill>
          <a:blip r:embed="rId1"/>
          <a:srcRect l="18485" t="3984" r="31061" b="13471"/>
          <a:stretch>
            <a:fillRect/>
          </a:stretch>
        </p:blipFill>
        <p:spPr>
          <a:xfrm rot="5400000">
            <a:off x="2611120" y="-2646680"/>
            <a:ext cx="6955155" cy="12151995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1311"/>
          <p:cNvPicPr>
            <a:picLocks noChangeAspect="1"/>
          </p:cNvPicPr>
          <p:nvPr/>
        </p:nvPicPr>
        <p:blipFill>
          <a:blip r:embed="rId1"/>
          <a:srcRect l="25303" t="1350" r="23636" b="16188"/>
          <a:stretch>
            <a:fillRect/>
          </a:stretch>
        </p:blipFill>
        <p:spPr>
          <a:xfrm rot="5400000">
            <a:off x="2719705" y="-2691130"/>
            <a:ext cx="6813550" cy="12223115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1651"/>
          <p:cNvPicPr>
            <a:picLocks noChangeAspect="1"/>
          </p:cNvPicPr>
          <p:nvPr/>
        </p:nvPicPr>
        <p:blipFill>
          <a:blip r:embed="rId1"/>
          <a:srcRect l="8030" t="5115" r="42121" b="12255"/>
          <a:stretch>
            <a:fillRect/>
          </a:stretch>
        </p:blipFill>
        <p:spPr>
          <a:xfrm rot="5400000">
            <a:off x="2694940" y="-2687320"/>
            <a:ext cx="6832600" cy="12235180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1714"/>
          <p:cNvPicPr>
            <a:picLocks noChangeAspect="1"/>
          </p:cNvPicPr>
          <p:nvPr/>
        </p:nvPicPr>
        <p:blipFill>
          <a:blip r:embed="rId1"/>
          <a:srcRect l="24091" t="10398" r="28788" b="7782"/>
          <a:stretch>
            <a:fillRect/>
          </a:stretch>
        </p:blipFill>
        <p:spPr>
          <a:xfrm rot="5400000">
            <a:off x="2718435" y="-2717165"/>
            <a:ext cx="6816090" cy="12266295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1842"/>
          <p:cNvPicPr>
            <a:picLocks noChangeAspect="1"/>
          </p:cNvPicPr>
          <p:nvPr/>
        </p:nvPicPr>
        <p:blipFill>
          <a:blip r:embed="rId1"/>
          <a:srcRect l="26818" t="10601" r="28030" b="9200"/>
          <a:stretch>
            <a:fillRect/>
          </a:stretch>
        </p:blipFill>
        <p:spPr>
          <a:xfrm rot="5400000">
            <a:off x="2692400" y="-2684145"/>
            <a:ext cx="6873240" cy="12256135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1617"/>
          <p:cNvPicPr>
            <a:picLocks noChangeAspect="1"/>
          </p:cNvPicPr>
          <p:nvPr/>
        </p:nvPicPr>
        <p:blipFill>
          <a:blip r:embed="rId1"/>
          <a:srcRect l="41970" t="8710" b="3646"/>
          <a:stretch>
            <a:fillRect/>
          </a:stretch>
        </p:blipFill>
        <p:spPr>
          <a:xfrm rot="5400000">
            <a:off x="2746375" y="-2758440"/>
            <a:ext cx="6699885" cy="12186920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1908"/>
          <p:cNvPicPr>
            <a:picLocks noChangeAspect="1"/>
          </p:cNvPicPr>
          <p:nvPr/>
        </p:nvPicPr>
        <p:blipFill>
          <a:blip r:embed="rId1"/>
          <a:srcRect l="16212" t="2971" r="34242" b="14180"/>
          <a:stretch>
            <a:fillRect/>
          </a:stretch>
        </p:blipFill>
        <p:spPr>
          <a:xfrm rot="5400000">
            <a:off x="2661920" y="-2724785"/>
            <a:ext cx="6827520" cy="12272645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2037"/>
          <p:cNvPicPr>
            <a:picLocks noChangeAspect="1"/>
          </p:cNvPicPr>
          <p:nvPr/>
        </p:nvPicPr>
        <p:blipFill>
          <a:blip r:embed="rId1"/>
          <a:srcRect l="19242" t="13707" r="29242" b="6161"/>
          <a:stretch>
            <a:fillRect/>
          </a:stretch>
        </p:blipFill>
        <p:spPr>
          <a:xfrm rot="5400000">
            <a:off x="2665730" y="-2713355"/>
            <a:ext cx="6933565" cy="12288520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2053"/>
          <p:cNvPicPr>
            <a:picLocks noChangeAspect="1"/>
          </p:cNvPicPr>
          <p:nvPr/>
        </p:nvPicPr>
        <p:blipFill>
          <a:blip r:embed="rId1"/>
          <a:srcRect l="20758" t="12627" r="31061" b="8187"/>
          <a:stretch>
            <a:fillRect/>
          </a:stretch>
        </p:blipFill>
        <p:spPr>
          <a:xfrm rot="5400000">
            <a:off x="2685415" y="-2693035"/>
            <a:ext cx="6866890" cy="12251690"/>
          </a:xfrm>
          <a:prstGeom prst="rect">
            <a:avLst/>
          </a:prstGeom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2309"/>
          <p:cNvPicPr>
            <a:picLocks noChangeAspect="1"/>
          </p:cNvPicPr>
          <p:nvPr/>
        </p:nvPicPr>
        <p:blipFill>
          <a:blip r:embed="rId1"/>
          <a:srcRect l="34394" t="9791" r="21364" b="12238"/>
          <a:stretch>
            <a:fillRect/>
          </a:stretch>
        </p:blipFill>
        <p:spPr>
          <a:xfrm rot="5400000">
            <a:off x="2648585" y="-2640965"/>
            <a:ext cx="6873240" cy="12184380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2656"/>
          <p:cNvPicPr>
            <a:picLocks noChangeAspect="1"/>
          </p:cNvPicPr>
          <p:nvPr/>
        </p:nvPicPr>
        <p:blipFill>
          <a:blip r:embed="rId1"/>
          <a:srcRect l="43333" t="5604" r="13939" b="8390"/>
          <a:stretch>
            <a:fillRect/>
          </a:stretch>
        </p:blipFill>
        <p:spPr>
          <a:xfrm rot="5400000">
            <a:off x="2655570" y="-2702560"/>
            <a:ext cx="6873240" cy="1225296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2736"/>
          <p:cNvPicPr>
            <a:picLocks noChangeAspect="1"/>
          </p:cNvPicPr>
          <p:nvPr/>
        </p:nvPicPr>
        <p:blipFill>
          <a:blip r:embed="rId1"/>
          <a:srcRect l="39697" t="3984" r="10758" b="10635"/>
          <a:stretch>
            <a:fillRect/>
          </a:stretch>
        </p:blipFill>
        <p:spPr>
          <a:xfrm rot="5400000">
            <a:off x="2682240" y="-2730500"/>
            <a:ext cx="6826885" cy="12229465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2928"/>
          <p:cNvPicPr>
            <a:picLocks noChangeAspect="1"/>
          </p:cNvPicPr>
          <p:nvPr/>
        </p:nvPicPr>
        <p:blipFill>
          <a:blip r:embed="rId1"/>
          <a:srcRect l="27879" t="12424" r="21970" b="7579"/>
          <a:stretch>
            <a:fillRect/>
          </a:stretch>
        </p:blipFill>
        <p:spPr>
          <a:xfrm rot="5400000">
            <a:off x="2675890" y="-2682875"/>
            <a:ext cx="6870065" cy="12219940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3054"/>
          <p:cNvPicPr>
            <a:picLocks noChangeAspect="1"/>
          </p:cNvPicPr>
          <p:nvPr/>
        </p:nvPicPr>
        <p:blipFill>
          <a:blip r:embed="rId1"/>
          <a:srcRect l="32273" t="12019" r="23182" b="7478"/>
          <a:stretch>
            <a:fillRect/>
          </a:stretch>
        </p:blipFill>
        <p:spPr>
          <a:xfrm rot="5400000">
            <a:off x="2662555" y="-2700020"/>
            <a:ext cx="6881495" cy="12227560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3319"/>
          <p:cNvPicPr>
            <a:picLocks noChangeAspect="1"/>
          </p:cNvPicPr>
          <p:nvPr/>
        </p:nvPicPr>
        <p:blipFill>
          <a:blip r:embed="rId1"/>
          <a:srcRect l="31364" t="9993" r="23030" b="8592"/>
          <a:stretch>
            <a:fillRect/>
          </a:stretch>
        </p:blipFill>
        <p:spPr>
          <a:xfrm rot="5400000">
            <a:off x="2644140" y="-2658110"/>
            <a:ext cx="6858000" cy="12190095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3848"/>
          <p:cNvPicPr>
            <a:picLocks noChangeAspect="1"/>
          </p:cNvPicPr>
          <p:nvPr/>
        </p:nvPicPr>
        <p:blipFill>
          <a:blip r:embed="rId1"/>
          <a:srcRect l="34545" t="8980" r="21515" b="12441"/>
          <a:stretch>
            <a:fillRect/>
          </a:stretch>
        </p:blipFill>
        <p:spPr>
          <a:xfrm rot="5400000">
            <a:off x="2648585" y="-2686050"/>
            <a:ext cx="6925310" cy="12251055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2244"/>
          <p:cNvPicPr>
            <a:picLocks noChangeAspect="1"/>
          </p:cNvPicPr>
          <p:nvPr/>
        </p:nvPicPr>
        <p:blipFill>
          <a:blip r:embed="rId1"/>
          <a:srcRect l="45606" t="-405" r="-2121" b="405"/>
          <a:stretch>
            <a:fillRect/>
          </a:stretch>
        </p:blipFill>
        <p:spPr>
          <a:xfrm rot="5400000">
            <a:off x="2474595" y="-2486660"/>
            <a:ext cx="7272655" cy="12246610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3907"/>
          <p:cNvPicPr>
            <a:picLocks noChangeAspect="1"/>
          </p:cNvPicPr>
          <p:nvPr/>
        </p:nvPicPr>
        <p:blipFill>
          <a:blip r:embed="rId1"/>
          <a:srcRect l="28939" t="12221" r="26212" b="8795"/>
          <a:stretch>
            <a:fillRect/>
          </a:stretch>
        </p:blipFill>
        <p:spPr>
          <a:xfrm rot="5400000">
            <a:off x="2647315" y="-2670175"/>
            <a:ext cx="6882130" cy="12205970"/>
          </a:xfrm>
          <a:prstGeom prst="rect">
            <a:avLst/>
          </a:prstGeom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3954"/>
          <p:cNvPicPr>
            <a:picLocks noChangeAspect="1"/>
          </p:cNvPicPr>
          <p:nvPr/>
        </p:nvPicPr>
        <p:blipFill>
          <a:blip r:embed="rId1"/>
          <a:srcRect l="32727" t="8440" r="17424" b="11631"/>
          <a:stretch>
            <a:fillRect/>
          </a:stretch>
        </p:blipFill>
        <p:spPr>
          <a:xfrm rot="5400000">
            <a:off x="2679700" y="-2696845"/>
            <a:ext cx="6893560" cy="12276455"/>
          </a:xfrm>
          <a:prstGeom prst="rect">
            <a:avLst/>
          </a:prstGeom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4148"/>
          <p:cNvPicPr>
            <a:picLocks noChangeAspect="1"/>
          </p:cNvPicPr>
          <p:nvPr/>
        </p:nvPicPr>
        <p:blipFill>
          <a:blip r:embed="rId1"/>
          <a:srcRect l="30758" t="7562" r="23939" b="13859"/>
          <a:stretch>
            <a:fillRect/>
          </a:stretch>
        </p:blipFill>
        <p:spPr>
          <a:xfrm rot="5400000">
            <a:off x="2651125" y="-2673350"/>
            <a:ext cx="6904990" cy="12251055"/>
          </a:xfrm>
          <a:prstGeom prst="rect">
            <a:avLst/>
          </a:prstGeom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4355"/>
          <p:cNvPicPr>
            <a:picLocks noChangeAspect="1"/>
          </p:cNvPicPr>
          <p:nvPr/>
        </p:nvPicPr>
        <p:blipFill>
          <a:blip r:embed="rId1"/>
          <a:srcRect l="28485" t="10263" r="22424" b="7579"/>
          <a:stretch>
            <a:fillRect/>
          </a:stretch>
        </p:blipFill>
        <p:spPr>
          <a:xfrm rot="5400000">
            <a:off x="2662555" y="-2680335"/>
            <a:ext cx="6897370" cy="12246610"/>
          </a:xfrm>
          <a:prstGeom prst="rect">
            <a:avLst/>
          </a:prstGeom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4514"/>
          <p:cNvPicPr>
            <a:picLocks noChangeAspect="1"/>
          </p:cNvPicPr>
          <p:nvPr/>
        </p:nvPicPr>
        <p:blipFill>
          <a:blip r:embed="rId1"/>
          <a:srcRect l="30909" t="13099" r="18636" b="3731"/>
          <a:stretch>
            <a:fillRect/>
          </a:stretch>
        </p:blipFill>
        <p:spPr>
          <a:xfrm rot="5400000">
            <a:off x="2647315" y="-2710180"/>
            <a:ext cx="6878955" cy="12288520"/>
          </a:xfrm>
          <a:prstGeom prst="rect">
            <a:avLst/>
          </a:prstGeom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4704"/>
          <p:cNvPicPr>
            <a:picLocks noChangeAspect="1"/>
          </p:cNvPicPr>
          <p:nvPr/>
        </p:nvPicPr>
        <p:blipFill>
          <a:blip r:embed="rId1"/>
          <a:srcRect l="31364" t="12492" r="19091" b="5554"/>
          <a:stretch>
            <a:fillRect/>
          </a:stretch>
        </p:blipFill>
        <p:spPr>
          <a:xfrm rot="5400000">
            <a:off x="2657475" y="-2705735"/>
            <a:ext cx="6891655" cy="12261215"/>
          </a:xfrm>
          <a:prstGeom prst="rect">
            <a:avLst/>
          </a:prstGeom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5115"/>
          <p:cNvPicPr>
            <a:picLocks noChangeAspect="1"/>
          </p:cNvPicPr>
          <p:nvPr/>
        </p:nvPicPr>
        <p:blipFill>
          <a:blip r:embed="rId1"/>
          <a:srcRect l="33030" t="12424" r="21061" b="6972"/>
          <a:stretch>
            <a:fillRect/>
          </a:stretch>
        </p:blipFill>
        <p:spPr>
          <a:xfrm rot="5400000">
            <a:off x="2682875" y="-2673985"/>
            <a:ext cx="6857365" cy="12235815"/>
          </a:xfrm>
          <a:prstGeom prst="rect">
            <a:avLst/>
          </a:prstGeom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5214"/>
          <p:cNvPicPr>
            <a:picLocks noChangeAspect="1"/>
          </p:cNvPicPr>
          <p:nvPr/>
        </p:nvPicPr>
        <p:blipFill>
          <a:blip r:embed="rId1"/>
          <a:srcRect l="24545" t="9858" r="27727" b="12441"/>
          <a:stretch>
            <a:fillRect/>
          </a:stretch>
        </p:blipFill>
        <p:spPr>
          <a:xfrm rot="5400000">
            <a:off x="2662555" y="-2679065"/>
            <a:ext cx="6858000" cy="12221210"/>
          </a:xfrm>
          <a:prstGeom prst="rect">
            <a:avLst/>
          </a:prstGeom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5302"/>
          <p:cNvPicPr>
            <a:picLocks noChangeAspect="1"/>
          </p:cNvPicPr>
          <p:nvPr/>
        </p:nvPicPr>
        <p:blipFill>
          <a:blip r:embed="rId1"/>
          <a:srcRect l="25152" t="10601" r="30152" b="10820"/>
          <a:stretch>
            <a:fillRect/>
          </a:stretch>
        </p:blipFill>
        <p:spPr>
          <a:xfrm rot="5400000">
            <a:off x="2653030" y="-2689860"/>
            <a:ext cx="6872605" cy="12221845"/>
          </a:xfrm>
          <a:prstGeom prst="rect">
            <a:avLst/>
          </a:prstGeom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5531"/>
          <p:cNvPicPr>
            <a:picLocks noChangeAspect="1"/>
          </p:cNvPicPr>
          <p:nvPr/>
        </p:nvPicPr>
        <p:blipFill>
          <a:blip r:embed="rId1"/>
          <a:srcRect l="22576" t="16070" r="34091" b="3933"/>
          <a:stretch>
            <a:fillRect/>
          </a:stretch>
        </p:blipFill>
        <p:spPr>
          <a:xfrm rot="5400000">
            <a:off x="2649220" y="-2686050"/>
            <a:ext cx="6863080" cy="1223518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2612"/>
          <p:cNvPicPr>
            <a:picLocks noChangeAspect="1"/>
          </p:cNvPicPr>
          <p:nvPr/>
        </p:nvPicPr>
        <p:blipFill>
          <a:blip r:embed="rId1"/>
          <a:srcRect l="37273" r="10909" b="11951"/>
          <a:stretch>
            <a:fillRect/>
          </a:stretch>
        </p:blipFill>
        <p:spPr>
          <a:xfrm rot="5400000">
            <a:off x="2555875" y="-2552065"/>
            <a:ext cx="6806565" cy="11911965"/>
          </a:xfrm>
          <a:prstGeom prst="rect">
            <a:avLst/>
          </a:prstGeom>
        </p:spPr>
      </p:pic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5648"/>
          <p:cNvPicPr>
            <a:picLocks noChangeAspect="1"/>
          </p:cNvPicPr>
          <p:nvPr/>
        </p:nvPicPr>
        <p:blipFill>
          <a:blip r:embed="rId1"/>
          <a:srcRect l="25152" t="10871" r="24848" b="3325"/>
          <a:stretch>
            <a:fillRect/>
          </a:stretch>
        </p:blipFill>
        <p:spPr>
          <a:xfrm rot="5400000">
            <a:off x="2687955" y="-2674620"/>
            <a:ext cx="6842760" cy="12211685"/>
          </a:xfrm>
          <a:prstGeom prst="rect">
            <a:avLst/>
          </a:prstGeom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5756"/>
          <p:cNvPicPr>
            <a:picLocks noChangeAspect="1"/>
          </p:cNvPicPr>
          <p:nvPr/>
        </p:nvPicPr>
        <p:blipFill>
          <a:blip r:embed="rId1"/>
          <a:srcRect l="35000" t="5199" r="17273" b="8997"/>
          <a:stretch>
            <a:fillRect/>
          </a:stretch>
        </p:blipFill>
        <p:spPr>
          <a:xfrm rot="5400000">
            <a:off x="2670175" y="-2703195"/>
            <a:ext cx="6851650" cy="12231370"/>
          </a:xfrm>
          <a:prstGeom prst="rect">
            <a:avLst/>
          </a:prstGeom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55927"/>
          <p:cNvPicPr>
            <a:picLocks noChangeAspect="1"/>
          </p:cNvPicPr>
          <p:nvPr/>
        </p:nvPicPr>
        <p:blipFill>
          <a:blip r:embed="rId1"/>
          <a:srcRect l="20303" t="11259" r="31364" b="8187"/>
          <a:stretch>
            <a:fillRect/>
          </a:stretch>
        </p:blipFill>
        <p:spPr>
          <a:xfrm rot="5400000">
            <a:off x="2595880" y="-2659380"/>
            <a:ext cx="7000240" cy="1220089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2905"/>
          <p:cNvPicPr>
            <a:picLocks noChangeAspect="1"/>
          </p:cNvPicPr>
          <p:nvPr/>
        </p:nvPicPr>
        <p:blipFill>
          <a:blip r:embed="rId1"/>
          <a:srcRect l="32121" t="4254" r="18788" b="10533"/>
          <a:stretch>
            <a:fillRect/>
          </a:stretch>
        </p:blipFill>
        <p:spPr>
          <a:xfrm rot="5400000">
            <a:off x="2675890" y="-2688590"/>
            <a:ext cx="6885305" cy="1229296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3102"/>
          <p:cNvPicPr>
            <a:picLocks noChangeAspect="1"/>
          </p:cNvPicPr>
          <p:nvPr/>
        </p:nvPicPr>
        <p:blipFill>
          <a:blip r:embed="rId1"/>
          <a:srcRect l="33182" t="9926" r="17273" b="7292"/>
          <a:stretch>
            <a:fillRect/>
          </a:stretch>
        </p:blipFill>
        <p:spPr>
          <a:xfrm rot="5400000">
            <a:off x="2613660" y="-2702560"/>
            <a:ext cx="6934200" cy="1224788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3232"/>
          <p:cNvPicPr>
            <a:picLocks noChangeAspect="1"/>
          </p:cNvPicPr>
          <p:nvPr/>
        </p:nvPicPr>
        <p:blipFill>
          <a:blip r:embed="rId1"/>
          <a:srcRect l="34848" t="8710" r="13333" b="6482"/>
          <a:stretch>
            <a:fillRect/>
          </a:stretch>
        </p:blipFill>
        <p:spPr>
          <a:xfrm rot="5400000">
            <a:off x="2687955" y="-2700655"/>
            <a:ext cx="6891655" cy="12262485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  <p:pic>
        <p:nvPicPr>
          <p:cNvPr id="2" name="图片 1" descr="IMG_20170929_143333"/>
          <p:cNvPicPr>
            <a:picLocks noChangeAspect="1"/>
          </p:cNvPicPr>
          <p:nvPr/>
        </p:nvPicPr>
        <p:blipFill>
          <a:blip r:embed="rId1"/>
          <a:srcRect l="29697" t="12559" r="19848" b="3444"/>
          <a:stretch>
            <a:fillRect/>
          </a:stretch>
        </p:blipFill>
        <p:spPr>
          <a:xfrm rot="5400000">
            <a:off x="2600960" y="-2689225"/>
            <a:ext cx="7020560" cy="1218628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WPS 演示</Application>
  <PresentationFormat>宽屏</PresentationFormat>
  <Paragraphs>0</Paragraphs>
  <Slides>52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0" baseType="lpstr">
      <vt:lpstr>Arial</vt:lpstr>
      <vt:lpstr>宋体</vt:lpstr>
      <vt:lpstr>Wingdings</vt:lpstr>
      <vt:lpstr>Arial Unicode MS</vt:lpstr>
      <vt:lpstr>Calibri Light</vt:lpstr>
      <vt:lpstr>Calibri</vt:lpstr>
      <vt:lpstr>微软雅黑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Administrator</dc:creator>
  <cp:lastModifiedBy>RZ琪啊琪啊琪</cp:lastModifiedBy>
  <cp:revision>2</cp:revision>
  <dcterms:created xsi:type="dcterms:W3CDTF">2015-05-05T08:02:00Z</dcterms:created>
  <dcterms:modified xsi:type="dcterms:W3CDTF">2017-10-27T12:58:30Z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2052-10.1.0.6930</vt:lpwstr>
  </property>
</Properties>
</file>